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84" r:id="rId4"/>
    <p:sldId id="258" r:id="rId5"/>
    <p:sldId id="259" r:id="rId6"/>
    <p:sldId id="260" r:id="rId7"/>
    <p:sldId id="261" r:id="rId8"/>
    <p:sldId id="286" r:id="rId9"/>
    <p:sldId id="28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83" r:id="rId18"/>
    <p:sldId id="288" r:id="rId19"/>
    <p:sldId id="285" r:id="rId20"/>
    <p:sldId id="278" r:id="rId2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83FAC92B-0C92-4C77-BAF2-076C83F6D117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BBDD0DE-64B2-48A4-A396-888B3752A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77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7879B-92DF-4693-823C-0E94F2E87AA6}" type="datetimeFigureOut">
              <a:rPr lang="en-US" smtClean="0"/>
              <a:pPr/>
              <a:t>9/20/2016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A38C0-C0D9-4E33-A79C-ED94D9779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70025"/>
          </a:xfrm>
        </p:spPr>
        <p:txBody>
          <a:bodyPr/>
          <a:lstStyle/>
          <a:p>
            <a:r>
              <a:rPr lang="en-US" b="1" dirty="0" smtClean="0"/>
              <a:t>Writing In Multiple Genres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14600"/>
            <a:ext cx="6400800" cy="175260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Have To Follow Your Muse!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Why Specialize?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000377"/>
            <a:ext cx="6400800" cy="4324223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Authors have to follow their muse. This might mean either writing in multiple genres or even mixing </a:t>
            </a:r>
            <a:r>
              <a:rPr lang="en-US" b="1" dirty="0" smtClean="0">
                <a:solidFill>
                  <a:srgbClr val="00B050"/>
                </a:solidFill>
              </a:rPr>
              <a:t>them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What </a:t>
            </a:r>
            <a:r>
              <a:rPr lang="en-US" b="1" dirty="0">
                <a:solidFill>
                  <a:srgbClr val="00B050"/>
                </a:solidFill>
              </a:rPr>
              <a:t>are the pitfalls</a:t>
            </a:r>
            <a:r>
              <a:rPr lang="en-US" b="1" dirty="0" smtClean="0">
                <a:solidFill>
                  <a:srgbClr val="00B050"/>
                </a:solidFill>
              </a:rPr>
              <a:t>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Does </a:t>
            </a:r>
            <a:r>
              <a:rPr lang="en-US" b="1" dirty="0">
                <a:solidFill>
                  <a:srgbClr val="00B050"/>
                </a:solidFill>
              </a:rPr>
              <a:t>one have to stick with one or the other</a:t>
            </a:r>
            <a:r>
              <a:rPr lang="en-US" b="1" dirty="0" smtClean="0">
                <a:solidFill>
                  <a:srgbClr val="00B050"/>
                </a:solidFill>
              </a:rPr>
              <a:t>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We’ll </a:t>
            </a:r>
            <a:r>
              <a:rPr lang="en-US" b="1" dirty="0">
                <a:solidFill>
                  <a:srgbClr val="00B050"/>
                </a:solidFill>
              </a:rPr>
              <a:t>explore these issues and their caveats and how best to follow that muse, wherever it takes </a:t>
            </a:r>
            <a:r>
              <a:rPr lang="en-US" b="1" dirty="0" smtClean="0">
                <a:solidFill>
                  <a:srgbClr val="00B050"/>
                </a:solidFill>
              </a:rPr>
              <a:t>us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A Little Bit About Myself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286000"/>
            <a:ext cx="6400800" cy="38862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The Polka-dot Sewer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The Star Trek Satire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The Nazi Method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Reports, Newsletters – This And That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First Novel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213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Sticking With One Style - Simplicity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6400800" cy="40386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Some authors are just cut out for one genre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Maybe that’s your only interest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Maybe you don’t know how to write about anything else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Maybe all your expertise lies in that area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What If?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6400800" cy="39624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On the other hand, what if you’re brimming with ideas?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What if you have trouble finding the time to write them all down?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What if you find the time but don’t want to mess it up?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Write What You Know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6400800" cy="44958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This is almost a cliché but it’s true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While some writers and authors say the only way to write good stuff is to stretch and go for the unknown, I say, start with what you know first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When you get to the point where you need the unknown, THEN stretch!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Will this cover everything you’re interested in writing?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Why Multiple Genres?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6477000" cy="42672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The obvious answer is because you want to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like to read them, right?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think you can do as well or better, right? You have a fresh approach?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Your muse calls you that </a:t>
            </a:r>
            <a:r>
              <a:rPr lang="en-US" b="1" dirty="0" smtClean="0">
                <a:solidFill>
                  <a:srgbClr val="00B050"/>
                </a:solidFill>
              </a:rPr>
              <a:t>way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Maybe you can use certain things from one genre in the next one as well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Okay, What’s A Genre?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6477000" cy="42672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Anything that isn’t literary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Subject matter tends to be plot driven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Tends to be “less serious” subjects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Is less likely to make the NYT best seller list or the top magazine reviews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Has to have killer sales or strike a nerve to get noticed by the literary crowd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766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Genres And Sub-Genres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905000"/>
            <a:ext cx="6477000" cy="4267200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Things get messy when you consider all the sub-categories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Fantasy: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High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Dark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Urban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Comic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Gaslamp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Sword and sorcery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Heroic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Epic 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Contemporary </a:t>
            </a:r>
            <a:r>
              <a:rPr lang="en-US" b="1" dirty="0" smtClean="0">
                <a:solidFill>
                  <a:srgbClr val="00B050"/>
                </a:solidFill>
              </a:rPr>
              <a:t>fantasy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lvl="1" indent="-457200" algn="l">
              <a:buFont typeface="Arial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There are 29 listed in Wikipedia alone</a:t>
            </a:r>
          </a:p>
        </p:txBody>
      </p:sp>
    </p:spTree>
    <p:extLst>
      <p:ext uri="{BB962C8B-B14F-4D97-AF65-F5344CB8AC3E}">
        <p14:creationId xmlns:p14="http://schemas.microsoft.com/office/powerpoint/2010/main" val="317783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Do Your Research!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28800"/>
            <a:ext cx="6400800" cy="472440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This has nothing to do with writing what you know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This is about knowing your genre!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Just because you want to write a thriller doesn’t mean you can start writing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have to know the basic tenets of thrillers to call it one, or you might be writing something else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If you want to write a fantasy, you’d better make sure you aren’t writing a paranormal romance!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However…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05000"/>
            <a:ext cx="6400800" cy="4724400"/>
          </a:xfrm>
        </p:spPr>
        <p:txBody>
          <a:bodyPr>
            <a:normAutofit fontScale="5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Just because you intend to write one particular genre doesn’t mean you should stop writing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Maybe you should follow your muse, finish the story and see what you get in the end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It might be something unique, a new genre made of a mix of others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The problem will be for a publisher to classify it and find a place on the shelf to place it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That’s another issue you’ll have to deal with!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have to know what you’re writing to convince a publisher you know your </a:t>
            </a:r>
            <a:r>
              <a:rPr lang="en-US" b="1" dirty="0" smtClean="0">
                <a:solidFill>
                  <a:srgbClr val="00B050"/>
                </a:solidFill>
              </a:rPr>
              <a:t>subject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Targeting</a:t>
            </a:r>
            <a:r>
              <a:rPr lang="en-US" b="1" dirty="0" smtClean="0">
                <a:solidFill>
                  <a:srgbClr val="00B050"/>
                </a:solidFill>
              </a:rPr>
              <a:t>! Marketing!</a:t>
            </a:r>
            <a:endParaRPr lang="en-US" b="1" dirty="0" smtClean="0">
              <a:solidFill>
                <a:srgbClr val="00B05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Shifting Gears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828800"/>
            <a:ext cx="6400800" cy="4724400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Say you start out writing westerns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Now your muse tells you to write a fantasy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Do you go for it?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Of course!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However…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Do you know enough about fantasy to call it one, or is it something else?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If that’s settled, will you be able to shift gears back to the westerns?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Writers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057400"/>
            <a:ext cx="6400800" cy="441960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If you’re a lover of the word, you let the muse grab you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Shifting gears will come natural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Changing genres should be no big deal for you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However…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Branding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0782"/>
            <a:ext cx="6400800" cy="4648617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Okay, Mr./Mrs./MS mystery writer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 want to market your new fantasy novel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When people come to the bookstore and look up your name, they see The Elf Prince and think it’s a pun or something, right?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However, they don’t find it on the right shelf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rgbClr val="00B050"/>
                </a:solidFill>
              </a:rPr>
              <a:t>Whaaa</a:t>
            </a:r>
            <a:r>
              <a:rPr lang="en-US" b="1" dirty="0" smtClean="0">
                <a:solidFill>
                  <a:srgbClr val="00B050"/>
                </a:solidFill>
              </a:rPr>
              <a:t>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You’ve got some branding to do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Pen Names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828800"/>
            <a:ext cx="6400800" cy="4800600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Some authors, not only in the past but even today use pen names, even multiple pen names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I have plenty of anecdotal stories from authors, some best selling, that this is a bad idea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Why?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What seemed like a good idea at the time turned into a logistical nightmare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Multiple web sites, multiple autographs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Being addressed with confusing names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What if you write in more that two genres?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Stick With Your Own Name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4800600"/>
          </a:xfrm>
        </p:spPr>
        <p:txBody>
          <a:bodyPr>
            <a:normAutofit fontScale="5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Not to name drop, but James Rollins, for one, told me to stick with my own name…or…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One single name – not necessarily your real name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Brand your books through your web </a:t>
            </a:r>
            <a:r>
              <a:rPr lang="en-US" b="1" dirty="0" smtClean="0">
                <a:solidFill>
                  <a:srgbClr val="00B050"/>
                </a:solidFill>
              </a:rPr>
              <a:t>site – a SINGLE site</a:t>
            </a: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Brand your books with labels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A “Joe Smith Fantasy” - A “Jane Doe Thriller” - A “Joe Smith Western” -  A “Jane Doe Romance”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Have tabs on your web site for each genre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Your web site is the central depository for your various genres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Vary Your Style?</a:t>
            </a:r>
            <a:endParaRPr lang="en-US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1524000" y="1828800"/>
            <a:ext cx="6400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As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a writer, you have a recognizable style - </a:t>
            </a:r>
            <a:r>
              <a:rPr lang="en-US" sz="3200" b="1" baseline="0" dirty="0" smtClean="0">
                <a:solidFill>
                  <a:srgbClr val="00B050"/>
                </a:solidFill>
              </a:rPr>
              <a:t>more</a:t>
            </a:r>
            <a:r>
              <a:rPr lang="en-US" sz="3200" b="1" dirty="0" smtClean="0">
                <a:solidFill>
                  <a:srgbClr val="00B050"/>
                </a:solidFill>
              </a:rPr>
              <a:t> than likely, people are attracted to your work because they like your writing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 smtClean="0">
              <a:solidFill>
                <a:srgbClr val="00B050"/>
              </a:solidFill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While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there are certain tropes you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might need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to comply with based on the specific genre, you should stick with what you do best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1" baseline="0" dirty="0" smtClean="0">
                <a:solidFill>
                  <a:srgbClr val="00B050"/>
                </a:solidFill>
              </a:rPr>
              <a:t>Keep</a:t>
            </a:r>
            <a:r>
              <a:rPr lang="en-US" sz="3200" b="1" dirty="0" smtClean="0">
                <a:solidFill>
                  <a:srgbClr val="00B050"/>
                </a:solidFill>
              </a:rPr>
              <a:t> on keeping on!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 smtClean="0">
              <a:solidFill>
                <a:srgbClr val="00B050"/>
              </a:solidFill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However…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dirty="0" smtClean="0"/>
              <a:t>Vary Your Style?</a:t>
            </a:r>
            <a:endParaRPr lang="en-US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1524000" y="1828800"/>
            <a:ext cx="6400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Don’t shift gears and change your writing style!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1" dirty="0" smtClean="0">
                <a:solidFill>
                  <a:srgbClr val="00B050"/>
                </a:solidFill>
              </a:rPr>
              <a:t>If you’re writing in another genre because you want to change styles, step carefully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 smtClean="0">
              <a:solidFill>
                <a:srgbClr val="00B050"/>
              </a:solidFill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Look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at how well you’re doing in your present genre - if not so well, maybe a shift might be worth it - if you’re doing well, don’t spoil a good thing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="1" noProof="0" dirty="0" smtClean="0">
                <a:solidFill>
                  <a:srgbClr val="00B050"/>
                </a:solidFill>
              </a:rPr>
              <a:t>By sticking with what you do best, you might very well bring your fans from one genre to the next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noProof="0" dirty="0" smtClean="0">
              <a:solidFill>
                <a:srgbClr val="00B050"/>
              </a:solidFill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From</a:t>
            </a:r>
            <a:r>
              <a:rPr kumimoji="0" lang="en-US" sz="3200" b="1" i="0" u="none" strike="noStrike" kern="1200" cap="none" spc="0" normalizeH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personal experience, I’ve lost interest </a:t>
            </a:r>
            <a:r>
              <a:rPr kumimoji="0" lang="en-US" sz="3200" b="1" i="0" u="none" strike="noStrike" kern="1200" cap="none" spc="0" normalizeH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in favorite </a:t>
            </a:r>
            <a:r>
              <a:rPr kumimoji="0" lang="en-US" sz="3200" b="1" i="0" u="none" strike="noStrike" kern="1200" cap="none" spc="0" normalizeH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authors because when they shifted genres, they also shifted their writing styles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3348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00200"/>
            <a:ext cx="6400800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445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530352"/>
            <a:ext cx="7772400" cy="1470025"/>
          </a:xfrm>
        </p:spPr>
        <p:txBody>
          <a:bodyPr/>
          <a:lstStyle/>
          <a:p>
            <a:r>
              <a:rPr lang="en-US" b="1" dirty="0" smtClean="0"/>
              <a:t>Happy Writing!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00200"/>
            <a:ext cx="6400800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1069</Words>
  <Application>Microsoft Office PowerPoint</Application>
  <PresentationFormat>On-screen Show (4:3)</PresentationFormat>
  <Paragraphs>184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Writing In Multiple Genres</vt:lpstr>
      <vt:lpstr>Why Specialize?</vt:lpstr>
      <vt:lpstr>A Little Bit About Myself</vt:lpstr>
      <vt:lpstr>Sticking With One Style - Simplicity</vt:lpstr>
      <vt:lpstr>What If?</vt:lpstr>
      <vt:lpstr>Write What You Know</vt:lpstr>
      <vt:lpstr>Why Multiple Genres?</vt:lpstr>
      <vt:lpstr>Okay, What’s A Genre?</vt:lpstr>
      <vt:lpstr>Genres And Sub-Genres</vt:lpstr>
      <vt:lpstr>Do Your Research!</vt:lpstr>
      <vt:lpstr>However…</vt:lpstr>
      <vt:lpstr>Shifting Gears</vt:lpstr>
      <vt:lpstr>Writers</vt:lpstr>
      <vt:lpstr>Branding</vt:lpstr>
      <vt:lpstr>Pen Names</vt:lpstr>
      <vt:lpstr>Stick With Your Own Name</vt:lpstr>
      <vt:lpstr>Vary Your Style?</vt:lpstr>
      <vt:lpstr>Vary Your Style?</vt:lpstr>
      <vt:lpstr>Questions?</vt:lpstr>
      <vt:lpstr>Happy Writing!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</dc:creator>
  <cp:lastModifiedBy>Feidb</cp:lastModifiedBy>
  <cp:revision>67</cp:revision>
  <dcterms:created xsi:type="dcterms:W3CDTF">2013-11-10T16:13:48Z</dcterms:created>
  <dcterms:modified xsi:type="dcterms:W3CDTF">2016-09-21T02:15:19Z</dcterms:modified>
</cp:coreProperties>
</file>